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756775" cy="6913563"/>
  <p:notesSz cx="20104100" cy="39814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001">
          <p15:clr>
            <a:srgbClr val="A4A3A4"/>
          </p15:clr>
        </p15:guide>
        <p15:guide id="2" pos="10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2B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116" d="100"/>
          <a:sy n="116" d="100"/>
        </p:scale>
        <p:origin x="1744" y="176"/>
      </p:cViewPr>
      <p:guideLst>
        <p:guide orient="horz" pos="5001"/>
        <p:guide pos="10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31758" y="2143204"/>
            <a:ext cx="8293259" cy="7540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463516" y="3871595"/>
            <a:ext cx="6829743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87839" y="1590119"/>
            <a:ext cx="424419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024739" y="1590119"/>
            <a:ext cx="424419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950482" y="278611"/>
            <a:ext cx="5855811" cy="7540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9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87839" y="1590119"/>
            <a:ext cx="878109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317304" y="6429613"/>
            <a:ext cx="312216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87839" y="6429613"/>
            <a:ext cx="224405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024879" y="6429613"/>
            <a:ext cx="224405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4649714" y="4727347"/>
            <a:ext cx="457348" cy="16363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3826" y="5087960"/>
            <a:ext cx="4649122" cy="162926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2EE2406-8D72-DB4A-A87B-05BEA6DF0737}"/>
              </a:ext>
            </a:extLst>
          </p:cNvPr>
          <p:cNvSpPr txBox="1"/>
          <p:nvPr/>
        </p:nvSpPr>
        <p:spPr>
          <a:xfrm>
            <a:off x="0" y="580992"/>
            <a:ext cx="9756775" cy="1754302"/>
          </a:xfrm>
          <a:prstGeom prst="rect">
            <a:avLst/>
          </a:prstGeom>
          <a:noFill/>
          <a:ln>
            <a:noFill/>
          </a:ln>
        </p:spPr>
        <p:txBody>
          <a:bodyPr wrap="square" lIns="91416" tIns="45708" rIns="91416" bIns="45708" rtlCol="0">
            <a:spAutoFit/>
          </a:bodyPr>
          <a:lstStyle/>
          <a:p>
            <a:pPr algn="ctr"/>
            <a:r>
              <a:rPr lang="en-US" sz="5400" b="1" dirty="0">
                <a:solidFill>
                  <a:srgbClr val="242B67"/>
                </a:solidFill>
                <a:latin typeface="Helvetica Neue"/>
                <a:cs typeface="Helvetica Neue"/>
              </a:rPr>
              <a:t>PAGAMENTI </a:t>
            </a:r>
          </a:p>
          <a:p>
            <a:pPr algn="ctr"/>
            <a:r>
              <a:rPr lang="en-US" sz="5400" b="1" dirty="0">
                <a:solidFill>
                  <a:srgbClr val="242B67"/>
                </a:solidFill>
                <a:latin typeface="Helvetica Neue"/>
                <a:cs typeface="Helvetica Neue"/>
              </a:rPr>
              <a:t>VELOCI E SICURI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9946FC-6031-9348-9153-AD63CC3FAB67}"/>
              </a:ext>
            </a:extLst>
          </p:cNvPr>
          <p:cNvSpPr txBox="1"/>
          <p:nvPr/>
        </p:nvSpPr>
        <p:spPr>
          <a:xfrm>
            <a:off x="835197" y="2618584"/>
            <a:ext cx="8086381" cy="1938968"/>
          </a:xfrm>
          <a:prstGeom prst="rect">
            <a:avLst/>
          </a:prstGeom>
          <a:noFill/>
        </p:spPr>
        <p:txBody>
          <a:bodyPr wrap="square" lIns="91416" tIns="45708" rIns="91416" bIns="45708" rtlCol="0">
            <a:spAutoFit/>
          </a:bodyPr>
          <a:lstStyle/>
          <a:p>
            <a:pPr algn="ctr"/>
            <a:r>
              <a:rPr lang="en-US" sz="4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Paga</a:t>
            </a:r>
            <a: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  <a:t> come </a:t>
            </a:r>
            <a:r>
              <a:rPr lang="en-US" sz="4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preferisci</a:t>
            </a:r>
            <a: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  <a:t>: per </a:t>
            </a:r>
            <a:b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</a:br>
            <a:r>
              <a:rPr lang="en-US" sz="4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occuparti</a:t>
            </a:r>
            <a: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  <a:r>
              <a:rPr lang="en-US" sz="4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meno</a:t>
            </a:r>
            <a: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  <a:r>
              <a:rPr lang="en-US" sz="4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dei</a:t>
            </a:r>
            <a: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  <a:r>
              <a:rPr lang="en-US" sz="4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pagamenti</a:t>
            </a:r>
            <a: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  <a:b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</a:br>
            <a: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  <a:t>e </a:t>
            </a:r>
            <a:r>
              <a:rPr lang="en-US" sz="4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più</a:t>
            </a:r>
            <a: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  <a:t> del </a:t>
            </a:r>
            <a:r>
              <a:rPr lang="en-US" sz="4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tuo</a:t>
            </a:r>
            <a: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  <a:t> business. </a:t>
            </a:r>
          </a:p>
        </p:txBody>
      </p:sp>
    </p:spTree>
    <p:extLst>
      <p:ext uri="{BB962C8B-B14F-4D97-AF65-F5344CB8AC3E}">
        <p14:creationId xmlns:p14="http://schemas.microsoft.com/office/powerpoint/2010/main" val="5160808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</TotalTime>
  <Words>21</Words>
  <Application>Microsoft Macintosh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Helvetica Neue</vt:lpstr>
      <vt:lpstr>Helvetica Neue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dan@michaelbell.co.uk</cp:lastModifiedBy>
  <cp:revision>12</cp:revision>
  <dcterms:created xsi:type="dcterms:W3CDTF">2018-07-06T16:32:06Z</dcterms:created>
  <dcterms:modified xsi:type="dcterms:W3CDTF">2021-04-06T10:41:51Z</dcterms:modified>
</cp:coreProperties>
</file>